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ghuMRd9zfQS2nrRL+stmJ8I/wj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/>
          <p:nvPr/>
        </p:nvSpPr>
        <p:spPr>
          <a:xfrm>
            <a:off x="-373139" y="6386814"/>
            <a:ext cx="12588625" cy="519493"/>
          </a:xfrm>
          <a:prstGeom prst="rtTriangle">
            <a:avLst/>
          </a:prstGeom>
          <a:solidFill>
            <a:srgbClr val="E9966E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8"/>
          <p:cNvSpPr/>
          <p:nvPr/>
        </p:nvSpPr>
        <p:spPr>
          <a:xfrm>
            <a:off x="9625263" y="6356350"/>
            <a:ext cx="2566737" cy="529764"/>
          </a:xfrm>
          <a:prstGeom prst="triangle">
            <a:avLst>
              <a:gd fmla="val 100000" name="adj"/>
            </a:avLst>
          </a:prstGeom>
          <a:solidFill>
            <a:srgbClr val="9A3C6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8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299609" y="0"/>
            <a:ext cx="1915877" cy="11164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8"/>
          <p:cNvSpPr/>
          <p:nvPr/>
        </p:nvSpPr>
        <p:spPr>
          <a:xfrm>
            <a:off x="11811000" y="1116475"/>
            <a:ext cx="380999" cy="5769638"/>
          </a:xfrm>
          <a:prstGeom prst="triangle">
            <a:avLst>
              <a:gd fmla="val 100000" name="adj"/>
            </a:avLst>
          </a:prstGeom>
          <a:solidFill>
            <a:srgbClr val="FADA64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ES"/>
              <a:t>TÍTULO</a:t>
            </a:r>
            <a:endParaRPr/>
          </a:p>
        </p:txBody>
      </p:sp>
      <p:sp>
        <p:nvSpPr>
          <p:cNvPr id="21" name="Google Shape;21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s-ES" sz="3200">
                <a:solidFill>
                  <a:schemeClr val="dk1"/>
                </a:solidFill>
              </a:rPr>
              <a:t>Autores: Nombre Apellidos</a:t>
            </a:r>
            <a:r>
              <a:rPr baseline="30000" lang="es-ES" sz="3200">
                <a:solidFill>
                  <a:schemeClr val="dk1"/>
                </a:solidFill>
              </a:rPr>
              <a:t>1</a:t>
            </a:r>
            <a:r>
              <a:rPr lang="es-ES" sz="3200">
                <a:solidFill>
                  <a:schemeClr val="dk1"/>
                </a:solidFill>
              </a:rPr>
              <a:t>, Nombre Apellidos</a:t>
            </a:r>
            <a:r>
              <a:rPr baseline="30000" lang="es-ES" sz="3200">
                <a:solidFill>
                  <a:schemeClr val="dk1"/>
                </a:solidFill>
              </a:rPr>
              <a:t>2</a:t>
            </a:r>
            <a:r>
              <a:rPr lang="es-ES" sz="3200">
                <a:solidFill>
                  <a:schemeClr val="dk1"/>
                </a:solidFill>
              </a:rPr>
              <a:t>…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/>
              <a:t>F</a:t>
            </a: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iliaciones: 1. Departamento, Centro– Ciudad (Pais);                                      2. Departamento, Centro– Ciudad (Pais)...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 txBox="1"/>
          <p:nvPr>
            <p:ph type="ctrTitle"/>
          </p:nvPr>
        </p:nvSpPr>
        <p:spPr>
          <a:xfrm>
            <a:off x="482009" y="707694"/>
            <a:ext cx="5291470" cy="5522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s-ES" sz="4000"/>
              <a:t>INTRODUCCIÓN</a:t>
            </a:r>
            <a:endParaRPr/>
          </a:p>
        </p:txBody>
      </p:sp>
      <p:sp>
        <p:nvSpPr>
          <p:cNvPr id="27" name="Google Shape;2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ctrTitle"/>
          </p:nvPr>
        </p:nvSpPr>
        <p:spPr>
          <a:xfrm>
            <a:off x="482009" y="707694"/>
            <a:ext cx="5291470" cy="5522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s-ES" sz="4000"/>
              <a:t>OBJETIVOS</a:t>
            </a:r>
            <a:endParaRPr/>
          </a:p>
        </p:txBody>
      </p:sp>
      <p:sp>
        <p:nvSpPr>
          <p:cNvPr id="33" name="Google Shape;3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/>
          <p:nvPr>
            <p:ph type="ctrTitle"/>
          </p:nvPr>
        </p:nvSpPr>
        <p:spPr>
          <a:xfrm>
            <a:off x="482009" y="707694"/>
            <a:ext cx="5291470" cy="5522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s-ES" sz="4000"/>
              <a:t>MATERIAL Y MÉTODOS</a:t>
            </a:r>
            <a:endParaRPr/>
          </a:p>
        </p:txBody>
      </p:sp>
      <p:sp>
        <p:nvSpPr>
          <p:cNvPr id="39" name="Google Shape;3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/>
          <p:nvPr>
            <p:ph type="ctrTitle"/>
          </p:nvPr>
        </p:nvSpPr>
        <p:spPr>
          <a:xfrm>
            <a:off x="482009" y="707694"/>
            <a:ext cx="5291470" cy="5522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s-ES" sz="4000"/>
              <a:t>RESULTADOS</a:t>
            </a:r>
            <a:endParaRPr/>
          </a:p>
        </p:txBody>
      </p:sp>
      <p:sp>
        <p:nvSpPr>
          <p:cNvPr id="45" name="Google Shape;45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type="ctrTitle"/>
          </p:nvPr>
        </p:nvSpPr>
        <p:spPr>
          <a:xfrm>
            <a:off x="482009" y="707694"/>
            <a:ext cx="5291470" cy="5522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s-ES" sz="4000"/>
              <a:t>CONCLUSIONES</a:t>
            </a:r>
            <a:endParaRPr/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>
            <p:ph type="ctrTitle"/>
          </p:nvPr>
        </p:nvSpPr>
        <p:spPr>
          <a:xfrm>
            <a:off x="482009" y="707694"/>
            <a:ext cx="6378866" cy="517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s-ES" sz="4000"/>
              <a:t>REFERENCIAS/BIBLIOGRAFÍA</a:t>
            </a:r>
            <a:endParaRPr/>
          </a:p>
        </p:txBody>
      </p:sp>
      <p:sp>
        <p:nvSpPr>
          <p:cNvPr id="57" name="Google Shape;5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2025-02-26T17:21:10Z</dcterms:created>
  <dc:creator>ANA ÁLVAREZ MUELAS</dc:creator>
</cp:coreProperties>
</file>