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1" roundtripDataSignature="AMtx7mjdGlnPSrH2zwOtiJ6WJuxsXf9Y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customschemas.google.com/relationships/presentationmetadata" Target="metadata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 rot="10800000">
            <a:off x="-2468" y="3296652"/>
            <a:ext cx="9151584" cy="3561346"/>
          </a:xfrm>
          <a:custGeom>
            <a:rect b="b" l="l" r="r" t="t"/>
            <a:pathLst>
              <a:path extrusionOk="0" h="3188466" w="12202113">
                <a:moveTo>
                  <a:pt x="0" y="3188466"/>
                </a:moveTo>
                <a:lnTo>
                  <a:pt x="10116" y="2657641"/>
                </a:lnTo>
                <a:lnTo>
                  <a:pt x="10116" y="0"/>
                </a:lnTo>
                <a:lnTo>
                  <a:pt x="12202113" y="0"/>
                </a:lnTo>
                <a:lnTo>
                  <a:pt x="12202113" y="2879832"/>
                </a:lnTo>
                <a:lnTo>
                  <a:pt x="12198167" y="2880360"/>
                </a:lnTo>
                <a:cubicBezTo>
                  <a:pt x="12163116" y="2884349"/>
                  <a:pt x="12143771" y="2884544"/>
                  <a:pt x="12122128" y="2887194"/>
                </a:cubicBezTo>
                <a:cubicBezTo>
                  <a:pt x="12087086" y="2893347"/>
                  <a:pt x="12050015" y="2907304"/>
                  <a:pt x="12028868" y="2911786"/>
                </a:cubicBezTo>
                <a:lnTo>
                  <a:pt x="11995238" y="2914090"/>
                </a:lnTo>
                <a:lnTo>
                  <a:pt x="11996460" y="2918442"/>
                </a:lnTo>
                <a:lnTo>
                  <a:pt x="11983968" y="2918762"/>
                </a:lnTo>
                <a:lnTo>
                  <a:pt x="11956084" y="2918868"/>
                </a:lnTo>
                <a:cubicBezTo>
                  <a:pt x="11938684" y="2919526"/>
                  <a:pt x="11890300" y="2918483"/>
                  <a:pt x="11872586" y="2920076"/>
                </a:cubicBezTo>
                <a:cubicBezTo>
                  <a:pt x="11867476" y="2924717"/>
                  <a:pt x="11859589" y="2927247"/>
                  <a:pt x="11849804" y="2928420"/>
                </a:cubicBezTo>
                <a:lnTo>
                  <a:pt x="11828254" y="2928551"/>
                </a:lnTo>
                <a:lnTo>
                  <a:pt x="11703277" y="2939735"/>
                </a:lnTo>
                <a:lnTo>
                  <a:pt x="11686094" y="2940570"/>
                </a:lnTo>
                <a:lnTo>
                  <a:pt x="11676788" y="2944321"/>
                </a:lnTo>
                <a:cubicBezTo>
                  <a:pt x="11669684" y="2945069"/>
                  <a:pt x="11649276" y="2944585"/>
                  <a:pt x="11643464" y="2945066"/>
                </a:cubicBezTo>
                <a:lnTo>
                  <a:pt x="11641922" y="2947200"/>
                </a:lnTo>
                <a:cubicBezTo>
                  <a:pt x="11623408" y="2950611"/>
                  <a:pt x="11553770" y="2961969"/>
                  <a:pt x="11532386" y="2965529"/>
                </a:cubicBezTo>
                <a:cubicBezTo>
                  <a:pt x="11528114" y="2962248"/>
                  <a:pt x="11518548" y="2967430"/>
                  <a:pt x="11513619" y="2968556"/>
                </a:cubicBezTo>
                <a:cubicBezTo>
                  <a:pt x="11512856" y="2966346"/>
                  <a:pt x="11500924" y="2965672"/>
                  <a:pt x="11497404" y="2967639"/>
                </a:cubicBezTo>
                <a:cubicBezTo>
                  <a:pt x="11413522" y="2978420"/>
                  <a:pt x="11455510" y="2956141"/>
                  <a:pt x="11407630" y="2970255"/>
                </a:cubicBezTo>
                <a:cubicBezTo>
                  <a:pt x="11399160" y="2971190"/>
                  <a:pt x="11392296" y="2970299"/>
                  <a:pt x="11386276" y="2968648"/>
                </a:cubicBezTo>
                <a:lnTo>
                  <a:pt x="11377296" y="2965257"/>
                </a:lnTo>
                <a:lnTo>
                  <a:pt x="11342536" y="2971666"/>
                </a:lnTo>
                <a:cubicBezTo>
                  <a:pt x="11325414" y="2973900"/>
                  <a:pt x="11307393" y="2975381"/>
                  <a:pt x="11288902" y="2976058"/>
                </a:cubicBezTo>
                <a:cubicBezTo>
                  <a:pt x="11284753" y="2971542"/>
                  <a:pt x="11270239" y="2977957"/>
                  <a:pt x="11263411" y="2979228"/>
                </a:cubicBezTo>
                <a:cubicBezTo>
                  <a:pt x="11263340" y="2976278"/>
                  <a:pt x="11248212" y="2974865"/>
                  <a:pt x="11242843" y="2977303"/>
                </a:cubicBezTo>
                <a:cubicBezTo>
                  <a:pt x="11130019" y="2987845"/>
                  <a:pt x="11193504" y="2960297"/>
                  <a:pt x="11125798" y="2976816"/>
                </a:cubicBezTo>
                <a:cubicBezTo>
                  <a:pt x="11114472" y="2977677"/>
                  <a:pt x="11105974" y="2976199"/>
                  <a:pt x="11098884" y="2973758"/>
                </a:cubicBezTo>
                <a:lnTo>
                  <a:pt x="11086128" y="2967663"/>
                </a:lnTo>
                <a:lnTo>
                  <a:pt x="11076132" y="2969836"/>
                </a:lnTo>
                <a:cubicBezTo>
                  <a:pt x="11038408" y="2970007"/>
                  <a:pt x="11027285" y="2963760"/>
                  <a:pt x="11005337" y="2970053"/>
                </a:cubicBezTo>
                <a:cubicBezTo>
                  <a:pt x="10972902" y="2956973"/>
                  <a:pt x="10983824" y="2968749"/>
                  <a:pt x="10959154" y="2970750"/>
                </a:cubicBezTo>
                <a:cubicBezTo>
                  <a:pt x="10939692" y="2973358"/>
                  <a:pt x="10975422" y="2978377"/>
                  <a:pt x="10956347" y="2979118"/>
                </a:cubicBezTo>
                <a:cubicBezTo>
                  <a:pt x="10935712" y="2975741"/>
                  <a:pt x="10936682" y="2986229"/>
                  <a:pt x="10915223" y="2982099"/>
                </a:cubicBezTo>
                <a:cubicBezTo>
                  <a:pt x="10920436" y="2974198"/>
                  <a:pt x="10872877" y="2983630"/>
                  <a:pt x="10871398" y="2976728"/>
                </a:cubicBezTo>
                <a:cubicBezTo>
                  <a:pt x="10853171" y="2986599"/>
                  <a:pt x="10844013" y="2974439"/>
                  <a:pt x="10819743" y="2977481"/>
                </a:cubicBezTo>
                <a:cubicBezTo>
                  <a:pt x="10808314" y="2981215"/>
                  <a:pt x="10800068" y="2981856"/>
                  <a:pt x="10788834" y="2977840"/>
                </a:cubicBezTo>
                <a:cubicBezTo>
                  <a:pt x="10736185" y="2996020"/>
                  <a:pt x="10756982" y="2978653"/>
                  <a:pt x="10707711" y="2985644"/>
                </a:cubicBezTo>
                <a:cubicBezTo>
                  <a:pt x="10665262" y="2992997"/>
                  <a:pt x="10617142" y="2997767"/>
                  <a:pt x="10576086" y="3015319"/>
                </a:cubicBezTo>
                <a:cubicBezTo>
                  <a:pt x="10568550" y="3020292"/>
                  <a:pt x="10550046" y="3022174"/>
                  <a:pt x="10534761" y="3019524"/>
                </a:cubicBezTo>
                <a:cubicBezTo>
                  <a:pt x="10532134" y="3019067"/>
                  <a:pt x="10529698" y="3018490"/>
                  <a:pt x="10527537" y="3017814"/>
                </a:cubicBezTo>
                <a:cubicBezTo>
                  <a:pt x="10492044" y="3020498"/>
                  <a:pt x="10362224" y="3032491"/>
                  <a:pt x="10321799" y="3035635"/>
                </a:cubicBezTo>
                <a:cubicBezTo>
                  <a:pt x="10318526" y="3029246"/>
                  <a:pt x="10298084" y="3040774"/>
                  <a:pt x="10284989" y="3036679"/>
                </a:cubicBezTo>
                <a:cubicBezTo>
                  <a:pt x="10275610" y="3033085"/>
                  <a:pt x="10267220" y="3035744"/>
                  <a:pt x="10257423" y="3036027"/>
                </a:cubicBezTo>
                <a:cubicBezTo>
                  <a:pt x="10244517" y="3033202"/>
                  <a:pt x="10202424" y="3038304"/>
                  <a:pt x="10191450" y="3041963"/>
                </a:cubicBezTo>
                <a:cubicBezTo>
                  <a:pt x="10165225" y="3054679"/>
                  <a:pt x="10105634" y="3045236"/>
                  <a:pt x="10083845" y="3054978"/>
                </a:cubicBezTo>
                <a:cubicBezTo>
                  <a:pt x="10075939" y="3056408"/>
                  <a:pt x="10068203" y="3056986"/>
                  <a:pt x="10060611" y="3057035"/>
                </a:cubicBezTo>
                <a:lnTo>
                  <a:pt x="10039363" y="3055961"/>
                </a:lnTo>
                <a:lnTo>
                  <a:pt x="10033322" y="3053238"/>
                </a:lnTo>
                <a:lnTo>
                  <a:pt x="10020337" y="3053912"/>
                </a:lnTo>
                <a:lnTo>
                  <a:pt x="10016616" y="3053498"/>
                </a:lnTo>
                <a:cubicBezTo>
                  <a:pt x="10009508" y="3052695"/>
                  <a:pt x="10002492" y="3051995"/>
                  <a:pt x="9995549" y="3051719"/>
                </a:cubicBezTo>
                <a:cubicBezTo>
                  <a:pt x="10004680" y="3065377"/>
                  <a:pt x="9937988" y="3051618"/>
                  <a:pt x="9957212" y="3062663"/>
                </a:cubicBezTo>
                <a:cubicBezTo>
                  <a:pt x="9920646" y="3063519"/>
                  <a:pt x="9948538" y="3073806"/>
                  <a:pt x="9904584" y="3063999"/>
                </a:cubicBezTo>
                <a:cubicBezTo>
                  <a:pt x="9847813" y="3075166"/>
                  <a:pt x="9758323" y="3071010"/>
                  <a:pt x="9713857" y="3087955"/>
                </a:cubicBezTo>
                <a:cubicBezTo>
                  <a:pt x="9719380" y="3081485"/>
                  <a:pt x="9695453" y="3076466"/>
                  <a:pt x="9678879" y="3079676"/>
                </a:cubicBezTo>
                <a:cubicBezTo>
                  <a:pt x="9698255" y="3054291"/>
                  <a:pt x="9613348" y="3102551"/>
                  <a:pt x="9598760" y="3085228"/>
                </a:cubicBezTo>
                <a:cubicBezTo>
                  <a:pt x="9598041" y="3101310"/>
                  <a:pt x="9523758" y="3128579"/>
                  <a:pt x="9488796" y="3115384"/>
                </a:cubicBezTo>
                <a:cubicBezTo>
                  <a:pt x="9435532" y="3118605"/>
                  <a:pt x="9397815" y="3131898"/>
                  <a:pt x="9341972" y="3126583"/>
                </a:cubicBezTo>
                <a:cubicBezTo>
                  <a:pt x="9340239" y="3128735"/>
                  <a:pt x="9337399" y="3130536"/>
                  <a:pt x="9333795" y="3132083"/>
                </a:cubicBezTo>
                <a:lnTo>
                  <a:pt x="9321736" y="3135834"/>
                </a:lnTo>
                <a:lnTo>
                  <a:pt x="9319405" y="3135561"/>
                </a:lnTo>
                <a:cubicBezTo>
                  <a:pt x="9310247" y="3135512"/>
                  <a:pt x="9305558" y="3136419"/>
                  <a:pt x="9302847" y="3137746"/>
                </a:cubicBezTo>
                <a:lnTo>
                  <a:pt x="9300930" y="3139687"/>
                </a:lnTo>
                <a:lnTo>
                  <a:pt x="9290106" y="3141645"/>
                </a:lnTo>
                <a:lnTo>
                  <a:pt x="9270220" y="3146737"/>
                </a:lnTo>
                <a:lnTo>
                  <a:pt x="9265150" y="3146531"/>
                </a:lnTo>
                <a:lnTo>
                  <a:pt x="9233057" y="3152408"/>
                </a:lnTo>
                <a:lnTo>
                  <a:pt x="9231974" y="3151938"/>
                </a:lnTo>
                <a:cubicBezTo>
                  <a:pt x="9228816" y="3151020"/>
                  <a:pt x="9225099" y="3150595"/>
                  <a:pt x="9220130" y="3151189"/>
                </a:cubicBezTo>
                <a:cubicBezTo>
                  <a:pt x="9218372" y="3142213"/>
                  <a:pt x="9213458" y="3148467"/>
                  <a:pt x="9198955" y="3151015"/>
                </a:cubicBezTo>
                <a:cubicBezTo>
                  <a:pt x="9192986" y="3137641"/>
                  <a:pt x="9157451" y="3149750"/>
                  <a:pt x="9142196" y="3143802"/>
                </a:cubicBezTo>
                <a:cubicBezTo>
                  <a:pt x="9131673" y="3145976"/>
                  <a:pt x="9120437" y="3148030"/>
                  <a:pt x="9108665" y="3149868"/>
                </a:cubicBezTo>
                <a:lnTo>
                  <a:pt x="9014086" y="3150791"/>
                </a:lnTo>
                <a:lnTo>
                  <a:pt x="8915037" y="3140020"/>
                </a:lnTo>
                <a:cubicBezTo>
                  <a:pt x="8878400" y="3139785"/>
                  <a:pt x="8846675" y="3135786"/>
                  <a:pt x="8815667" y="3138606"/>
                </a:cubicBezTo>
                <a:cubicBezTo>
                  <a:pt x="8803071" y="3135495"/>
                  <a:pt x="8791199" y="3134238"/>
                  <a:pt x="8779688" y="3138895"/>
                </a:cubicBezTo>
                <a:cubicBezTo>
                  <a:pt x="8745498" y="3137342"/>
                  <a:pt x="8737221" y="3130691"/>
                  <a:pt x="8715556" y="3135878"/>
                </a:cubicBezTo>
                <a:cubicBezTo>
                  <a:pt x="8696347" y="3125121"/>
                  <a:pt x="8695210" y="3129227"/>
                  <a:pt x="8686183" y="3132307"/>
                </a:cubicBezTo>
                <a:lnTo>
                  <a:pt x="8684895" y="3132527"/>
                </a:lnTo>
                <a:lnTo>
                  <a:pt x="8682270" y="3130989"/>
                </a:lnTo>
                <a:lnTo>
                  <a:pt x="8676836" y="3130278"/>
                </a:lnTo>
                <a:lnTo>
                  <a:pt x="8662002" y="3130735"/>
                </a:lnTo>
                <a:lnTo>
                  <a:pt x="8656423" y="3131304"/>
                </a:lnTo>
                <a:cubicBezTo>
                  <a:pt x="8652581" y="3131550"/>
                  <a:pt x="8650028" y="3131521"/>
                  <a:pt x="8648261" y="3131294"/>
                </a:cubicBezTo>
                <a:lnTo>
                  <a:pt x="8648057" y="3131167"/>
                </a:lnTo>
                <a:lnTo>
                  <a:pt x="8640412" y="3131403"/>
                </a:lnTo>
                <a:cubicBezTo>
                  <a:pt x="8627510" y="3132092"/>
                  <a:pt x="8614954" y="3133035"/>
                  <a:pt x="8603003" y="3134155"/>
                </a:cubicBezTo>
                <a:cubicBezTo>
                  <a:pt x="8592897" y="3127095"/>
                  <a:pt x="8548738" y="3135435"/>
                  <a:pt x="8553571" y="3122125"/>
                </a:cubicBezTo>
                <a:cubicBezTo>
                  <a:pt x="8537450" y="3123243"/>
                  <a:pt x="8527699" y="3128769"/>
                  <a:pt x="8533128" y="3120039"/>
                </a:cubicBezTo>
                <a:cubicBezTo>
                  <a:pt x="8527821" y="3120156"/>
                  <a:pt x="8524551" y="3119414"/>
                  <a:pt x="8522209" y="3118252"/>
                </a:cubicBezTo>
                <a:lnTo>
                  <a:pt x="8521532" y="3117705"/>
                </a:lnTo>
                <a:lnTo>
                  <a:pt x="8485667" y="3120406"/>
                </a:lnTo>
                <a:lnTo>
                  <a:pt x="8480905" y="3119749"/>
                </a:lnTo>
                <a:lnTo>
                  <a:pt x="8457530" y="3122810"/>
                </a:lnTo>
                <a:lnTo>
                  <a:pt x="8445451" y="3123697"/>
                </a:lnTo>
                <a:lnTo>
                  <a:pt x="8442039" y="3125378"/>
                </a:lnTo>
                <a:cubicBezTo>
                  <a:pt x="8438355" y="3126399"/>
                  <a:pt x="8433075" y="3126839"/>
                  <a:pt x="8424215" y="3125963"/>
                </a:cubicBezTo>
                <a:lnTo>
                  <a:pt x="8422165" y="3125491"/>
                </a:lnTo>
                <a:lnTo>
                  <a:pt x="8407465" y="3127979"/>
                </a:lnTo>
                <a:cubicBezTo>
                  <a:pt x="8402731" y="3129129"/>
                  <a:pt x="8398540" y="3130592"/>
                  <a:pt x="8395146" y="3132488"/>
                </a:cubicBezTo>
                <a:cubicBezTo>
                  <a:pt x="8345093" y="3122354"/>
                  <a:pt x="8297866" y="3131626"/>
                  <a:pt x="8243538" y="3129873"/>
                </a:cubicBezTo>
                <a:cubicBezTo>
                  <a:pt x="8220052" y="3114107"/>
                  <a:pt x="8126172" y="3133411"/>
                  <a:pt x="8112685" y="3148698"/>
                </a:cubicBezTo>
                <a:cubicBezTo>
                  <a:pt x="8112380" y="3135302"/>
                  <a:pt x="8044302" y="3153542"/>
                  <a:pt x="8026741" y="3154015"/>
                </a:cubicBezTo>
                <a:cubicBezTo>
                  <a:pt x="8020887" y="3154173"/>
                  <a:pt x="8020646" y="3152357"/>
                  <a:pt x="8030400" y="3146736"/>
                </a:cubicBezTo>
                <a:cubicBezTo>
                  <a:pt x="8011739" y="3148301"/>
                  <a:pt x="7992477" y="3141339"/>
                  <a:pt x="8002987" y="3135663"/>
                </a:cubicBezTo>
                <a:cubicBezTo>
                  <a:pt x="7946297" y="3147811"/>
                  <a:pt x="7862627" y="3135732"/>
                  <a:pt x="7798568" y="3141249"/>
                </a:cubicBezTo>
                <a:cubicBezTo>
                  <a:pt x="7763645" y="3127901"/>
                  <a:pt x="7782577" y="3140251"/>
                  <a:pt x="7746353" y="3137755"/>
                </a:cubicBezTo>
                <a:cubicBezTo>
                  <a:pt x="7756261" y="3150042"/>
                  <a:pt x="7702377" y="3130861"/>
                  <a:pt x="7700395" y="3144729"/>
                </a:cubicBezTo>
                <a:cubicBezTo>
                  <a:pt x="7693866" y="3143835"/>
                  <a:pt x="7687603" y="3142532"/>
                  <a:pt x="7681335" y="3141120"/>
                </a:cubicBezTo>
                <a:lnTo>
                  <a:pt x="7678044" y="3140387"/>
                </a:lnTo>
                <a:lnTo>
                  <a:pt x="7664890" y="3139855"/>
                </a:lnTo>
                <a:lnTo>
                  <a:pt x="7661183" y="3136706"/>
                </a:lnTo>
                <a:lnTo>
                  <a:pt x="7641383" y="3133755"/>
                </a:lnTo>
                <a:cubicBezTo>
                  <a:pt x="7633967" y="3133115"/>
                  <a:pt x="7625987" y="3132967"/>
                  <a:pt x="7617169" y="3133614"/>
                </a:cubicBezTo>
                <a:cubicBezTo>
                  <a:pt x="7595475" y="3139109"/>
                  <a:pt x="7561695" y="3132374"/>
                  <a:pt x="7531143" y="3132781"/>
                </a:cubicBezTo>
                <a:lnTo>
                  <a:pt x="7517113" y="3134483"/>
                </a:lnTo>
                <a:lnTo>
                  <a:pt x="7471320" y="3131645"/>
                </a:lnTo>
                <a:cubicBezTo>
                  <a:pt x="7458285" y="3131095"/>
                  <a:pt x="7444756" y="3130805"/>
                  <a:pt x="7430512" y="3131007"/>
                </a:cubicBezTo>
                <a:lnTo>
                  <a:pt x="7404071" y="3132361"/>
                </a:lnTo>
                <a:lnTo>
                  <a:pt x="7397140" y="3131239"/>
                </a:lnTo>
                <a:cubicBezTo>
                  <a:pt x="7385068" y="3131364"/>
                  <a:pt x="7369091" y="3135313"/>
                  <a:pt x="7370514" y="3130516"/>
                </a:cubicBezTo>
                <a:lnTo>
                  <a:pt x="7356953" y="3132179"/>
                </a:lnTo>
                <a:lnTo>
                  <a:pt x="7343567" y="3128350"/>
                </a:lnTo>
                <a:cubicBezTo>
                  <a:pt x="7342101" y="3127461"/>
                  <a:pt x="7340998" y="3126514"/>
                  <a:pt x="7340295" y="3125545"/>
                </a:cubicBezTo>
                <a:lnTo>
                  <a:pt x="7321348" y="3126804"/>
                </a:lnTo>
                <a:lnTo>
                  <a:pt x="7305815" y="3124063"/>
                </a:lnTo>
                <a:lnTo>
                  <a:pt x="7292274" y="3125855"/>
                </a:lnTo>
                <a:lnTo>
                  <a:pt x="7286654" y="3125451"/>
                </a:lnTo>
                <a:lnTo>
                  <a:pt x="7272685" y="3124094"/>
                </a:lnTo>
                <a:cubicBezTo>
                  <a:pt x="7265523" y="3123143"/>
                  <a:pt x="7257508" y="3121997"/>
                  <a:pt x="7248584" y="3121080"/>
                </a:cubicBezTo>
                <a:lnTo>
                  <a:pt x="7241065" y="3120661"/>
                </a:lnTo>
                <a:lnTo>
                  <a:pt x="7224696" y="3116051"/>
                </a:lnTo>
                <a:cubicBezTo>
                  <a:pt x="7212786" y="3112566"/>
                  <a:pt x="7203412" y="3110217"/>
                  <a:pt x="7193009" y="3112108"/>
                </a:cubicBezTo>
                <a:cubicBezTo>
                  <a:pt x="7175276" y="3107606"/>
                  <a:pt x="7162888" y="3094987"/>
                  <a:pt x="7137220" y="3098354"/>
                </a:cubicBezTo>
                <a:cubicBezTo>
                  <a:pt x="7145010" y="3092637"/>
                  <a:pt x="7108715" y="3097662"/>
                  <a:pt x="7104427" y="3091790"/>
                </a:cubicBezTo>
                <a:cubicBezTo>
                  <a:pt x="7102447" y="3087061"/>
                  <a:pt x="7090976" y="3087484"/>
                  <a:pt x="7082240" y="3085740"/>
                </a:cubicBezTo>
                <a:cubicBezTo>
                  <a:pt x="7076014" y="3080911"/>
                  <a:pt x="7032058" y="3076501"/>
                  <a:pt x="7016754" y="3077196"/>
                </a:cubicBezTo>
                <a:cubicBezTo>
                  <a:pt x="6973620" y="3082001"/>
                  <a:pt x="6938923" y="3062558"/>
                  <a:pt x="6904436" y="3065900"/>
                </a:cubicBezTo>
                <a:cubicBezTo>
                  <a:pt x="6895406" y="3065445"/>
                  <a:pt x="6887919" y="3064350"/>
                  <a:pt x="6881434" y="3062865"/>
                </a:cubicBezTo>
                <a:lnTo>
                  <a:pt x="6865273" y="3057749"/>
                </a:lnTo>
                <a:cubicBezTo>
                  <a:pt x="6865072" y="3056626"/>
                  <a:pt x="6864871" y="3055502"/>
                  <a:pt x="6864671" y="3054378"/>
                </a:cubicBezTo>
                <a:lnTo>
                  <a:pt x="6852599" y="3052306"/>
                </a:lnTo>
                <a:lnTo>
                  <a:pt x="6850143" y="3051232"/>
                </a:lnTo>
                <a:cubicBezTo>
                  <a:pt x="6845470" y="3049168"/>
                  <a:pt x="6840704" y="3047206"/>
                  <a:pt x="6835301" y="3045593"/>
                </a:cubicBezTo>
                <a:cubicBezTo>
                  <a:pt x="6820447" y="3058242"/>
                  <a:pt x="6786888" y="3033956"/>
                  <a:pt x="6784871" y="3046562"/>
                </a:cubicBezTo>
                <a:cubicBezTo>
                  <a:pt x="6752593" y="3039899"/>
                  <a:pt x="6759140" y="3053646"/>
                  <a:pt x="6738245" y="3037055"/>
                </a:cubicBezTo>
                <a:cubicBezTo>
                  <a:pt x="6671880" y="3034501"/>
                  <a:pt x="6603220" y="3013245"/>
                  <a:pt x="6537703" y="3017736"/>
                </a:cubicBezTo>
                <a:cubicBezTo>
                  <a:pt x="6553051" y="3013722"/>
                  <a:pt x="6541149" y="3004943"/>
                  <a:pt x="6521858" y="3004158"/>
                </a:cubicBezTo>
                <a:cubicBezTo>
                  <a:pt x="6580141" y="2987944"/>
                  <a:pt x="6428765" y="3009117"/>
                  <a:pt x="6445069" y="2992470"/>
                </a:cubicBezTo>
                <a:cubicBezTo>
                  <a:pt x="6417897" y="3005060"/>
                  <a:pt x="6310156" y="3011743"/>
                  <a:pt x="6302447" y="2994274"/>
                </a:cubicBezTo>
                <a:cubicBezTo>
                  <a:pt x="6252173" y="2986131"/>
                  <a:pt x="6198382" y="2989085"/>
                  <a:pt x="6160029" y="2973666"/>
                </a:cubicBezTo>
                <a:cubicBezTo>
                  <a:pt x="6155014" y="2975022"/>
                  <a:pt x="6149642" y="2975878"/>
                  <a:pt x="6144046" y="2976380"/>
                </a:cubicBezTo>
                <a:lnTo>
                  <a:pt x="6127670" y="2976929"/>
                </a:lnTo>
                <a:lnTo>
                  <a:pt x="6126155" y="2976245"/>
                </a:lnTo>
                <a:cubicBezTo>
                  <a:pt x="6118509" y="2974369"/>
                  <a:pt x="6113052" y="2974144"/>
                  <a:pt x="6108575" y="2974651"/>
                </a:cubicBezTo>
                <a:lnTo>
                  <a:pt x="6103746" y="2975803"/>
                </a:lnTo>
                <a:lnTo>
                  <a:pt x="6091377" y="2975180"/>
                </a:lnTo>
                <a:lnTo>
                  <a:pt x="6066183" y="2975222"/>
                </a:lnTo>
                <a:lnTo>
                  <a:pt x="6063287" y="2974353"/>
                </a:lnTo>
                <a:lnTo>
                  <a:pt x="6054813" y="2974911"/>
                </a:lnTo>
                <a:lnTo>
                  <a:pt x="6050809" y="2973985"/>
                </a:lnTo>
                <a:lnTo>
                  <a:pt x="6013979" y="2974553"/>
                </a:lnTo>
                <a:cubicBezTo>
                  <a:pt x="6013918" y="2974361"/>
                  <a:pt x="6013860" y="2974167"/>
                  <a:pt x="6013800" y="2973973"/>
                </a:cubicBezTo>
                <a:cubicBezTo>
                  <a:pt x="6012565" y="2972689"/>
                  <a:pt x="6010070" y="2971765"/>
                  <a:pt x="6004866" y="2971570"/>
                </a:cubicBezTo>
                <a:cubicBezTo>
                  <a:pt x="6017706" y="2963268"/>
                  <a:pt x="6003515" y="2968156"/>
                  <a:pt x="5987036" y="2968315"/>
                </a:cubicBezTo>
                <a:cubicBezTo>
                  <a:pt x="6003302" y="2955458"/>
                  <a:pt x="5953573" y="2961108"/>
                  <a:pt x="5950027" y="2953546"/>
                </a:cubicBezTo>
                <a:cubicBezTo>
                  <a:pt x="5937559" y="2953953"/>
                  <a:pt x="5924668" y="2954151"/>
                  <a:pt x="5911668" y="2954074"/>
                </a:cubicBezTo>
                <a:lnTo>
                  <a:pt x="5904110" y="2953861"/>
                </a:lnTo>
                <a:cubicBezTo>
                  <a:pt x="5904082" y="2953815"/>
                  <a:pt x="5904053" y="2953769"/>
                  <a:pt x="5904026" y="2953724"/>
                </a:cubicBezTo>
                <a:cubicBezTo>
                  <a:pt x="5902528" y="2953395"/>
                  <a:pt x="5900097" y="2953219"/>
                  <a:pt x="5896189" y="2953236"/>
                </a:cubicBezTo>
                <a:lnTo>
                  <a:pt x="5890331" y="2953471"/>
                </a:lnTo>
                <a:lnTo>
                  <a:pt x="5875672" y="2953056"/>
                </a:lnTo>
                <a:lnTo>
                  <a:pt x="5871070" y="2952035"/>
                </a:lnTo>
                <a:lnTo>
                  <a:pt x="5869888" y="2950364"/>
                </a:lnTo>
                <a:lnTo>
                  <a:pt x="5868461" y="2950506"/>
                </a:lnTo>
                <a:cubicBezTo>
                  <a:pt x="5857092" y="2953019"/>
                  <a:pt x="5852416" y="2957005"/>
                  <a:pt x="5843343" y="2945262"/>
                </a:cubicBezTo>
                <a:cubicBezTo>
                  <a:pt x="5817989" y="2949116"/>
                  <a:pt x="5815840" y="2942065"/>
                  <a:pt x="5784331" y="2938531"/>
                </a:cubicBezTo>
                <a:cubicBezTo>
                  <a:pt x="5769202" y="2942455"/>
                  <a:pt x="5758885" y="2940521"/>
                  <a:pt x="5749498" y="2936713"/>
                </a:cubicBezTo>
                <a:cubicBezTo>
                  <a:pt x="5717228" y="2937683"/>
                  <a:pt x="5690227" y="2931877"/>
                  <a:pt x="5655214" y="2929503"/>
                </a:cubicBezTo>
                <a:cubicBezTo>
                  <a:pt x="5614827" y="2933899"/>
                  <a:pt x="5598877" y="2923069"/>
                  <a:pt x="5561446" y="2920575"/>
                </a:cubicBezTo>
                <a:cubicBezTo>
                  <a:pt x="5525084" y="2929276"/>
                  <a:pt x="5537471" y="2911136"/>
                  <a:pt x="5519456" y="2906631"/>
                </a:cubicBezTo>
                <a:lnTo>
                  <a:pt x="5514099" y="2906097"/>
                </a:lnTo>
                <a:lnTo>
                  <a:pt x="5499273" y="2907057"/>
                </a:lnTo>
                <a:lnTo>
                  <a:pt x="5493664" y="2907817"/>
                </a:lnTo>
                <a:cubicBezTo>
                  <a:pt x="5489815" y="2908191"/>
                  <a:pt x="5487270" y="2908250"/>
                  <a:pt x="5485530" y="2908080"/>
                </a:cubicBezTo>
                <a:lnTo>
                  <a:pt x="5485337" y="2907959"/>
                </a:lnTo>
                <a:lnTo>
                  <a:pt x="5477696" y="2908455"/>
                </a:lnTo>
                <a:cubicBezTo>
                  <a:pt x="5464775" y="2909581"/>
                  <a:pt x="5452182" y="2910951"/>
                  <a:pt x="5440170" y="2912482"/>
                </a:cubicBezTo>
                <a:cubicBezTo>
                  <a:pt x="5430698" y="2905718"/>
                  <a:pt x="5385970" y="2915593"/>
                  <a:pt x="5391911" y="2902040"/>
                </a:cubicBezTo>
                <a:cubicBezTo>
                  <a:pt x="5375744" y="2903707"/>
                  <a:pt x="5365560" y="2909594"/>
                  <a:pt x="5371708" y="2900629"/>
                </a:cubicBezTo>
                <a:cubicBezTo>
                  <a:pt x="5366408" y="2900926"/>
                  <a:pt x="5363213" y="2900288"/>
                  <a:pt x="5360976" y="2899197"/>
                </a:cubicBezTo>
                <a:lnTo>
                  <a:pt x="5360345" y="2898671"/>
                </a:lnTo>
                <a:lnTo>
                  <a:pt x="5324367" y="2902593"/>
                </a:lnTo>
                <a:lnTo>
                  <a:pt x="5319673" y="2902094"/>
                </a:lnTo>
                <a:lnTo>
                  <a:pt x="5296114" y="2905958"/>
                </a:lnTo>
                <a:lnTo>
                  <a:pt x="5283999" y="2907258"/>
                </a:lnTo>
                <a:lnTo>
                  <a:pt x="5280460" y="2909063"/>
                </a:lnTo>
                <a:cubicBezTo>
                  <a:pt x="5276699" y="2910214"/>
                  <a:pt x="5271395" y="2910834"/>
                  <a:pt x="5262637" y="2910250"/>
                </a:cubicBezTo>
                <a:lnTo>
                  <a:pt x="5260635" y="2909845"/>
                </a:lnTo>
                <a:lnTo>
                  <a:pt x="5245770" y="2912842"/>
                </a:lnTo>
                <a:cubicBezTo>
                  <a:pt x="5240955" y="2914159"/>
                  <a:pt x="5236652" y="2915770"/>
                  <a:pt x="5233108" y="2917794"/>
                </a:cubicBezTo>
                <a:cubicBezTo>
                  <a:pt x="5184071" y="2909280"/>
                  <a:pt x="5136210" y="2920197"/>
                  <a:pt x="5082201" y="2920260"/>
                </a:cubicBezTo>
                <a:lnTo>
                  <a:pt x="4939211" y="2931760"/>
                </a:lnTo>
                <a:cubicBezTo>
                  <a:pt x="4920477" y="2933960"/>
                  <a:pt x="4783353" y="2943291"/>
                  <a:pt x="4794309" y="2937227"/>
                </a:cubicBezTo>
                <a:cubicBezTo>
                  <a:pt x="4736776" y="2951353"/>
                  <a:pt x="4701995" y="2938961"/>
                  <a:pt x="4637676" y="2946666"/>
                </a:cubicBezTo>
                <a:cubicBezTo>
                  <a:pt x="4603987" y="2934412"/>
                  <a:pt x="4621816" y="2946201"/>
                  <a:pt x="4585922" y="2944906"/>
                </a:cubicBezTo>
                <a:cubicBezTo>
                  <a:pt x="4594760" y="2956935"/>
                  <a:pt x="4542663" y="2939450"/>
                  <a:pt x="4539516" y="2953466"/>
                </a:cubicBezTo>
                <a:cubicBezTo>
                  <a:pt x="4533082" y="2952789"/>
                  <a:pt x="4526953" y="2951687"/>
                  <a:pt x="4520819" y="2950477"/>
                </a:cubicBezTo>
                <a:lnTo>
                  <a:pt x="4517604" y="2949852"/>
                </a:lnTo>
                <a:lnTo>
                  <a:pt x="4504537" y="2949759"/>
                </a:lnTo>
                <a:lnTo>
                  <a:pt x="4501104" y="2946715"/>
                </a:lnTo>
                <a:lnTo>
                  <a:pt x="4342695" y="2951638"/>
                </a:lnTo>
                <a:cubicBezTo>
                  <a:pt x="4328954" y="2954609"/>
                  <a:pt x="4284038" y="2957184"/>
                  <a:pt x="4274096" y="2953640"/>
                </a:cubicBezTo>
                <a:cubicBezTo>
                  <a:pt x="4264434" y="2953346"/>
                  <a:pt x="4254047" y="2955481"/>
                  <a:pt x="4248170" y="2951384"/>
                </a:cubicBezTo>
                <a:lnTo>
                  <a:pt x="4147924" y="2945945"/>
                </a:lnTo>
                <a:cubicBezTo>
                  <a:pt x="4131656" y="2952619"/>
                  <a:pt x="4104816" y="2942907"/>
                  <a:pt x="4061825" y="2944206"/>
                </a:cubicBezTo>
                <a:cubicBezTo>
                  <a:pt x="4044045" y="2951860"/>
                  <a:pt x="4032845" y="2944993"/>
                  <a:pt x="3998557" y="2955821"/>
                </a:cubicBezTo>
                <a:cubicBezTo>
                  <a:pt x="3997072" y="2955023"/>
                  <a:pt x="3995237" y="2954313"/>
                  <a:pt x="3993107" y="2953708"/>
                </a:cubicBezTo>
                <a:cubicBezTo>
                  <a:pt x="3980729" y="2950196"/>
                  <a:pt x="3961302" y="2950972"/>
                  <a:pt x="3949713" y="2955441"/>
                </a:cubicBezTo>
                <a:cubicBezTo>
                  <a:pt x="3894925" y="2970367"/>
                  <a:pt x="3844508" y="2972262"/>
                  <a:pt x="3797284" y="2977037"/>
                </a:cubicBezTo>
                <a:cubicBezTo>
                  <a:pt x="3743822" y="2981057"/>
                  <a:pt x="3778974" y="2965129"/>
                  <a:pt x="3712498" y="2979996"/>
                </a:cubicBezTo>
                <a:cubicBezTo>
                  <a:pt x="3705202" y="2975373"/>
                  <a:pt x="3696720" y="2975524"/>
                  <a:pt x="3682471" y="2978543"/>
                </a:cubicBezTo>
                <a:cubicBezTo>
                  <a:pt x="3656488" y="2980127"/>
                  <a:pt x="3658300" y="2967587"/>
                  <a:pt x="3632163" y="2976264"/>
                </a:cubicBezTo>
                <a:cubicBezTo>
                  <a:pt x="3636766" y="2969363"/>
                  <a:pt x="3582819" y="2975892"/>
                  <a:pt x="3594728" y="2968398"/>
                </a:cubicBezTo>
                <a:cubicBezTo>
                  <a:pt x="3577705" y="2963064"/>
                  <a:pt x="3569481" y="2973476"/>
                  <a:pt x="3552594" y="2968934"/>
                </a:cubicBezTo>
                <a:cubicBezTo>
                  <a:pt x="3533613" y="2968552"/>
                  <a:pt x="3563577" y="2975594"/>
                  <a:pt x="3542589" y="2977031"/>
                </a:cubicBezTo>
                <a:cubicBezTo>
                  <a:pt x="3517131" y="2977564"/>
                  <a:pt x="3517346" y="2989828"/>
                  <a:pt x="3497591" y="2975018"/>
                </a:cubicBezTo>
                <a:lnTo>
                  <a:pt x="3429352" y="2971090"/>
                </a:lnTo>
                <a:cubicBezTo>
                  <a:pt x="3414141" y="2975624"/>
                  <a:pt x="3401904" y="2974195"/>
                  <a:pt x="3389938" y="2970884"/>
                </a:cubicBezTo>
                <a:cubicBezTo>
                  <a:pt x="3354504" y="2973297"/>
                  <a:pt x="3322178" y="2968827"/>
                  <a:pt x="3282344" y="2968084"/>
                </a:cubicBezTo>
                <a:cubicBezTo>
                  <a:pt x="3239277" y="2974224"/>
                  <a:pt x="3217192" y="2964327"/>
                  <a:pt x="3174624" y="2963576"/>
                </a:cubicBezTo>
                <a:cubicBezTo>
                  <a:pt x="3132504" y="2975210"/>
                  <a:pt x="3146911" y="2949576"/>
                  <a:pt x="3111077" y="2951285"/>
                </a:cubicBezTo>
                <a:cubicBezTo>
                  <a:pt x="3052732" y="2962418"/>
                  <a:pt x="3112543" y="2942881"/>
                  <a:pt x="3022501" y="2948619"/>
                </a:cubicBezTo>
                <a:cubicBezTo>
                  <a:pt x="3017399" y="2950352"/>
                  <a:pt x="3006521" y="2948989"/>
                  <a:pt x="3007714" y="2946762"/>
                </a:cubicBezTo>
                <a:cubicBezTo>
                  <a:pt x="2987987" y="2948105"/>
                  <a:pt x="2931270" y="2937206"/>
                  <a:pt x="2903098" y="2940576"/>
                </a:cubicBezTo>
                <a:cubicBezTo>
                  <a:pt x="2848155" y="2935894"/>
                  <a:pt x="2821430" y="2947095"/>
                  <a:pt x="2781591" y="2946394"/>
                </a:cubicBezTo>
                <a:cubicBezTo>
                  <a:pt x="2735559" y="2940279"/>
                  <a:pt x="2708563" y="2934146"/>
                  <a:pt x="2627942" y="2919996"/>
                </a:cubicBezTo>
                <a:lnTo>
                  <a:pt x="2354959" y="2882080"/>
                </a:lnTo>
                <a:cubicBezTo>
                  <a:pt x="2252426" y="2847776"/>
                  <a:pt x="2124519" y="2878188"/>
                  <a:pt x="2063184" y="2879109"/>
                </a:cubicBezTo>
                <a:cubicBezTo>
                  <a:pt x="2038620" y="2892844"/>
                  <a:pt x="2017217" y="2880735"/>
                  <a:pt x="1986946" y="2887619"/>
                </a:cubicBezTo>
                <a:cubicBezTo>
                  <a:pt x="1919067" y="2894646"/>
                  <a:pt x="1852404" y="2912737"/>
                  <a:pt x="1763479" y="2909077"/>
                </a:cubicBezTo>
                <a:cubicBezTo>
                  <a:pt x="1726097" y="2949538"/>
                  <a:pt x="1621108" y="2933327"/>
                  <a:pt x="1537980" y="2960398"/>
                </a:cubicBezTo>
                <a:cubicBezTo>
                  <a:pt x="1489205" y="2967965"/>
                  <a:pt x="1410921" y="2954082"/>
                  <a:pt x="1395229" y="2975625"/>
                </a:cubicBezTo>
                <a:cubicBezTo>
                  <a:pt x="1371975" y="2964548"/>
                  <a:pt x="1352259" y="2986116"/>
                  <a:pt x="1327834" y="2989485"/>
                </a:cubicBezTo>
                <a:cubicBezTo>
                  <a:pt x="1307734" y="2982782"/>
                  <a:pt x="1298456" y="2990289"/>
                  <a:pt x="1280757" y="2992959"/>
                </a:cubicBezTo>
                <a:cubicBezTo>
                  <a:pt x="1272383" y="2988567"/>
                  <a:pt x="1257337" y="2989790"/>
                  <a:pt x="1252582" y="2995877"/>
                </a:cubicBezTo>
                <a:cubicBezTo>
                  <a:pt x="1260705" y="3008688"/>
                  <a:pt x="1207969" y="3005420"/>
                  <a:pt x="1204670" y="3014826"/>
                </a:cubicBezTo>
                <a:cubicBezTo>
                  <a:pt x="1174431" y="3018683"/>
                  <a:pt x="1041848" y="3015513"/>
                  <a:pt x="1020457" y="3031603"/>
                </a:cubicBezTo>
                <a:cubicBezTo>
                  <a:pt x="959520" y="3042500"/>
                  <a:pt x="869308" y="3024872"/>
                  <a:pt x="843248" y="3026954"/>
                </a:cubicBezTo>
                <a:cubicBezTo>
                  <a:pt x="815646" y="3001836"/>
                  <a:pt x="694189" y="3080490"/>
                  <a:pt x="583517" y="3089095"/>
                </a:cubicBezTo>
                <a:cubicBezTo>
                  <a:pt x="568425" y="3087467"/>
                  <a:pt x="560448" y="3088013"/>
                  <a:pt x="556836" y="3094374"/>
                </a:cubicBezTo>
                <a:cubicBezTo>
                  <a:pt x="528264" y="3099747"/>
                  <a:pt x="471823" y="3109156"/>
                  <a:pt x="412089" y="3121334"/>
                </a:cubicBezTo>
                <a:cubicBezTo>
                  <a:pt x="367235" y="3131096"/>
                  <a:pt x="143790" y="3139436"/>
                  <a:pt x="83929" y="3150566"/>
                </a:cubicBezTo>
                <a:close/>
              </a:path>
            </a:pathLst>
          </a:custGeom>
          <a:solidFill>
            <a:srgbClr val="82766A">
              <a:alpha val="1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529404" y="3296648"/>
            <a:ext cx="8515500" cy="23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Escriba aquí el título de su comunicación</a:t>
            </a:r>
            <a:b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9216" y="299436"/>
            <a:ext cx="7406444" cy="2295997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430306" y="5066184"/>
            <a:ext cx="87138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Autores: Nombre Apellidos</a:t>
            </a:r>
            <a:r>
              <a:rPr b="0" baseline="3000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Nombre Apellidos</a:t>
            </a:r>
            <a:r>
              <a:rPr b="0" baseline="3000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Profesión, </a:t>
            </a: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Departamento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Centro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Ciudad (Pais); 2.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Profesión, Departamento o Centro- Ciudad (Pais)....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4480" y="0"/>
            <a:ext cx="2095792" cy="1028844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"/>
          <p:cNvSpPr txBox="1"/>
          <p:nvPr/>
        </p:nvSpPr>
        <p:spPr>
          <a:xfrm>
            <a:off x="2306300" y="2515875"/>
            <a:ext cx="7172400" cy="5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Añadir tantas diapositivas como sean necesarias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4480" y="0"/>
            <a:ext cx="2095792" cy="10288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4480" y="0"/>
            <a:ext cx="2095792" cy="10288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4480" y="0"/>
            <a:ext cx="2095792" cy="10288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2016-06-07T21:47:49Z</dcterms:created>
  <dc:creator>David Fité</dc:creator>
</cp:coreProperties>
</file>