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9"/>
  </p:normalViewPr>
  <p:slideViewPr>
    <p:cSldViewPr snapToGrid="0" showGuides="1">
      <p:cViewPr varScale="1">
        <p:scale>
          <a:sx n="101" d="100"/>
          <a:sy n="101" d="100"/>
        </p:scale>
        <p:origin x="32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5B715A-3442-2BC5-900E-EDF6958146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458D12-2D95-F750-B838-B6E426BD9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44BB8D-8D01-3B9F-9C4C-942E0A17C3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F9902EA-64C5-244D-9F91-A1364A12F18F}" type="datetimeFigureOut">
              <a:rPr lang="es-ES" smtClean="0"/>
              <a:t>02/05/2025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F6C021-F298-EFD3-EA7F-B575C29EB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7B5019-6E88-54C5-54B6-7B6455CDF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D02E94-0920-404B-B530-03EDA3D8A7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022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86;p1">
            <a:extLst>
              <a:ext uri="{FF2B5EF4-FFF2-40B4-BE49-F238E27FC236}">
                <a16:creationId xmlns:a16="http://schemas.microsoft.com/office/drawing/2014/main" id="{18351ACD-B0E3-0E26-E328-0CC14AC86DE7}"/>
              </a:ext>
            </a:extLst>
          </p:cNvPr>
          <p:cNvSpPr/>
          <p:nvPr userDrawn="1"/>
        </p:nvSpPr>
        <p:spPr>
          <a:xfrm>
            <a:off x="-373139" y="6386814"/>
            <a:ext cx="12588625" cy="519493"/>
          </a:xfrm>
          <a:prstGeom prst="rtTriangle">
            <a:avLst/>
          </a:prstGeom>
          <a:solidFill>
            <a:srgbClr val="E9966E">
              <a:alpha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7;p1">
            <a:extLst>
              <a:ext uri="{FF2B5EF4-FFF2-40B4-BE49-F238E27FC236}">
                <a16:creationId xmlns:a16="http://schemas.microsoft.com/office/drawing/2014/main" id="{8FE2BC53-F8A1-C505-E20F-A4E251A355DC}"/>
              </a:ext>
            </a:extLst>
          </p:cNvPr>
          <p:cNvSpPr/>
          <p:nvPr userDrawn="1"/>
        </p:nvSpPr>
        <p:spPr>
          <a:xfrm>
            <a:off x="9625263" y="6356350"/>
            <a:ext cx="2566737" cy="529764"/>
          </a:xfrm>
          <a:prstGeom prst="triangle">
            <a:avLst>
              <a:gd name="adj" fmla="val 100000"/>
            </a:avLst>
          </a:prstGeom>
          <a:solidFill>
            <a:srgbClr val="9A3C61">
              <a:alpha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FECA7C8-810F-F8AC-4840-BCA44B60DBC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99609" y="0"/>
            <a:ext cx="1915877" cy="1116475"/>
          </a:xfrm>
          <a:prstGeom prst="rect">
            <a:avLst/>
          </a:prstGeom>
        </p:spPr>
      </p:pic>
      <p:sp>
        <p:nvSpPr>
          <p:cNvPr id="10" name="Google Shape;88;p1">
            <a:extLst>
              <a:ext uri="{FF2B5EF4-FFF2-40B4-BE49-F238E27FC236}">
                <a16:creationId xmlns:a16="http://schemas.microsoft.com/office/drawing/2014/main" id="{4F96BEAC-24CE-5EA8-CE60-674D0BE68BD7}"/>
              </a:ext>
            </a:extLst>
          </p:cNvPr>
          <p:cNvSpPr/>
          <p:nvPr userDrawn="1"/>
        </p:nvSpPr>
        <p:spPr>
          <a:xfrm>
            <a:off x="11811000" y="1116475"/>
            <a:ext cx="380999" cy="5769638"/>
          </a:xfrm>
          <a:prstGeom prst="triangle">
            <a:avLst>
              <a:gd name="adj" fmla="val 100000"/>
            </a:avLst>
          </a:prstGeom>
          <a:solidFill>
            <a:srgbClr val="FADA64">
              <a:alpha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12961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879A52-AC97-67C9-416C-8546C310BF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EEAB7C0-0D86-58BB-174E-D825128435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8900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8" id="{9B43475F-25EE-3645-A0D8-9D1E4AF81587}" vid="{858DE540-B387-964C-872D-2DFBEEA6C1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Plantilla EHC Vacia (2)</Template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Rosa</dc:creator>
  <cp:lastModifiedBy>Rosa</cp:lastModifiedBy>
  <cp:revision>1</cp:revision>
  <dcterms:created xsi:type="dcterms:W3CDTF">2025-05-02T09:36:58Z</dcterms:created>
  <dcterms:modified xsi:type="dcterms:W3CDTF">2025-05-02T09:38:45Z</dcterms:modified>
</cp:coreProperties>
</file>